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Quattrocento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attrocentoSans-bold.fntdata"/><Relationship Id="rId14" Type="http://schemas.openxmlformats.org/officeDocument/2006/relationships/font" Target="fonts/QuattrocentoSans-regular.fntdata"/><Relationship Id="rId17" Type="http://schemas.openxmlformats.org/officeDocument/2006/relationships/font" Target="fonts/QuattrocentoSans-boldItalic.fntdata"/><Relationship Id="rId16" Type="http://schemas.openxmlformats.org/officeDocument/2006/relationships/font" Target="fonts/Quattrocento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7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8262" l="0" r="0" t="746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>
            <p:ph type="ctrTitle"/>
          </p:nvPr>
        </p:nvSpPr>
        <p:spPr>
          <a:xfrm>
            <a:off x="1163540" y="1589425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Quattrocento Sans"/>
              <a:buNone/>
            </a:pPr>
            <a:r>
              <a:rPr b="1" lang="es-PE" sz="5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 COMPROMISOS</a:t>
            </a:r>
            <a:br>
              <a:rPr b="1" lang="es-PE" sz="5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b="1" lang="es-PE" sz="5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lang="es-PE" sz="5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la Implementación del Pacto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6626207" y="5369748"/>
            <a:ext cx="5353758" cy="1282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b="1" lang="es-PE">
                <a:solidFill>
                  <a:srgbClr val="FFFFFF"/>
                </a:solidFill>
              </a:rPr>
              <a:t>Belén Romá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b="1" lang="es-PE">
                <a:solidFill>
                  <a:srgbClr val="FFFFFF"/>
                </a:solidFill>
              </a:rPr>
              <a:t>Ernesto Cavassa sj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26" y="89452"/>
            <a:ext cx="11873948" cy="667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550" l="0" r="0" t="151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281498" y="451157"/>
            <a:ext cx="72059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4000" u="none" cap="none" strike="noStrik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La persona en el centro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26436" l="0" r="1" t="12614"/>
          <a:stretch/>
        </p:blipFill>
        <p:spPr>
          <a:xfrm>
            <a:off x="3651401" y="-24360"/>
            <a:ext cx="8488188" cy="34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2" l="2015" r="14850" t="0"/>
          <a:stretch/>
        </p:blipFill>
        <p:spPr>
          <a:xfrm>
            <a:off x="0" y="0"/>
            <a:ext cx="4198556" cy="34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208077" y="601915"/>
            <a:ext cx="378240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Escuchar a los niños, niñas, adolescentes y jóvenes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5">
            <a:alphaModFix/>
          </a:blip>
          <a:srcRect b="14340" l="0" r="1195" t="1977"/>
          <a:stretch/>
        </p:blipFill>
        <p:spPr>
          <a:xfrm>
            <a:off x="5174503" y="3301999"/>
            <a:ext cx="4198556" cy="35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11" y="3367747"/>
            <a:ext cx="532130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7">
            <a:alphaModFix/>
          </a:blip>
          <a:srcRect b="13523" l="0" r="0" t="0"/>
          <a:stretch/>
        </p:blipFill>
        <p:spPr>
          <a:xfrm>
            <a:off x="9373059" y="3301999"/>
            <a:ext cx="2766530" cy="355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-2" l="20779" r="9032" t="0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3603" l="0" r="0" t="11680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 b="8819" l="0" r="0" t="18779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497304" y="372432"/>
            <a:ext cx="483978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Participación de niñas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y  jóvenes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en la educación</a:t>
            </a:r>
            <a:r>
              <a:rPr b="1" lang="es-PE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15880" l="0" r="0" t="91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8375375" y="5359266"/>
            <a:ext cx="34213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dibujo que mi hija Alba pintó en la pizarra de mi consultorio antes de irse al colegio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8215329" y="602782"/>
            <a:ext cx="358143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La familia primera educadora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1304" t="0"/>
          <a:stretch/>
        </p:blipFill>
        <p:spPr>
          <a:xfrm>
            <a:off x="0" y="528857"/>
            <a:ext cx="6246570" cy="63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1" l="6256" r="27794" t="0"/>
          <a:stretch/>
        </p:blipFill>
        <p:spPr>
          <a:xfrm>
            <a:off x="5937064" y="528857"/>
            <a:ext cx="6253412" cy="6329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214739" y="259130"/>
            <a:ext cx="57215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5. Educar y educarnos para acoger y abrirnos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 los más vulnerables y marginados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11176" l="0" r="0" t="4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611756" y="269306"/>
            <a:ext cx="74079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6. Economía, la política, crecimiento,  progreso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al servicio de la familia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2809" l="0" r="1" t="1480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925077" y="526591"/>
            <a:ext cx="57791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7. Proteger la Casa Común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